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01" r:id="rId6"/>
    <p:sldId id="302" r:id="rId7"/>
    <p:sldId id="303" r:id="rId8"/>
    <p:sldId id="304" r:id="rId9"/>
    <p:sldId id="305" r:id="rId10"/>
    <p:sldId id="306" r:id="rId11"/>
    <p:sldId id="315" r:id="rId12"/>
    <p:sldId id="307" r:id="rId13"/>
    <p:sldId id="309" r:id="rId14"/>
    <p:sldId id="311" r:id="rId15"/>
    <p:sldId id="310" r:id="rId16"/>
    <p:sldId id="297"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895350"/>
            <a:ext cx="7848600" cy="1138773"/>
          </a:xfrm>
          <a:prstGeom prst="rect">
            <a:avLst/>
          </a:prstGeom>
        </p:spPr>
        <p:txBody>
          <a:bodyPr wrap="square">
            <a:spAutoFit/>
          </a:bodyPr>
          <a:lstStyle/>
          <a:p>
            <a:pPr lvl="0">
              <a:spcBef>
                <a:spcPct val="0"/>
              </a:spcBef>
            </a:pPr>
            <a:r>
              <a:rPr lang="en-IN" sz="3400" b="1" dirty="0" smtClean="0">
                <a:solidFill>
                  <a:schemeClr val="accent6">
                    <a:lumMod val="75000"/>
                  </a:schemeClr>
                </a:solidFill>
                <a:latin typeface="Georgia" pitchFamily="18" charset="0"/>
              </a:rPr>
              <a:t>6. Aim </a:t>
            </a:r>
            <a:r>
              <a:rPr lang="en-IN" sz="3400" b="1" dirty="0" smtClean="0">
                <a:solidFill>
                  <a:schemeClr val="accent6">
                    <a:lumMod val="75000"/>
                  </a:schemeClr>
                </a:solidFill>
                <a:latin typeface="Georgia" pitchFamily="18" charset="0"/>
              </a:rPr>
              <a:t>for Marketing Success with Your YouTube </a:t>
            </a:r>
            <a:r>
              <a:rPr lang="en-IN" sz="3400" b="1" dirty="0" err="1" smtClean="0">
                <a:solidFill>
                  <a:schemeClr val="accent6">
                    <a:lumMod val="75000"/>
                  </a:schemeClr>
                </a:solidFill>
                <a:latin typeface="Georgia" pitchFamily="18" charset="0"/>
              </a:rPr>
              <a:t>Merch</a:t>
            </a:r>
            <a:endParaRPr lang="en-IN" sz="3400" b="1" dirty="0" smtClean="0">
              <a:solidFill>
                <a:schemeClr val="accent6">
                  <a:lumMod val="75000"/>
                </a:schemeClr>
              </a:solidFill>
              <a:latin typeface="Georgia" pitchFamily="18" charset="0"/>
            </a:endParaRPr>
          </a:p>
        </p:txBody>
      </p:sp>
      <p:sp>
        <p:nvSpPr>
          <p:cNvPr id="6" name="Rectangle 5"/>
          <p:cNvSpPr/>
          <p:nvPr/>
        </p:nvSpPr>
        <p:spPr>
          <a:xfrm>
            <a:off x="609600" y="2266950"/>
            <a:ext cx="8001000" cy="2400657"/>
          </a:xfrm>
          <a:prstGeom prst="rect">
            <a:avLst/>
          </a:prstGeom>
        </p:spPr>
        <p:txBody>
          <a:bodyPr wrap="square">
            <a:spAutoFit/>
          </a:bodyPr>
          <a:lstStyle/>
          <a:p>
            <a:pPr marL="231775" lvl="0" indent="-231775">
              <a:spcBef>
                <a:spcPct val="0"/>
              </a:spcBef>
              <a:buFont typeface="Arial" pitchFamily="34" charset="0"/>
              <a:buChar char="•"/>
            </a:pPr>
            <a:r>
              <a:rPr lang="en-IN" sz="2500" b="1" dirty="0" smtClean="0">
                <a:solidFill>
                  <a:schemeClr val="tx1">
                    <a:lumMod val="75000"/>
                    <a:lumOff val="25000"/>
                  </a:schemeClr>
                </a:solidFill>
              </a:rPr>
              <a:t>In the beginning stages, you want to think of your branded merchandise as more of a marketing effort than a revenue builder. This is an opportunity to get your </a:t>
            </a:r>
            <a:r>
              <a:rPr lang="en-IN" sz="2500" b="1" dirty="0" err="1" smtClean="0">
                <a:solidFill>
                  <a:schemeClr val="tx1">
                    <a:lumMod val="75000"/>
                    <a:lumOff val="25000"/>
                  </a:schemeClr>
                </a:solidFill>
              </a:rPr>
              <a:t>merch</a:t>
            </a:r>
            <a:r>
              <a:rPr lang="en-IN" sz="2500" b="1" dirty="0" smtClean="0">
                <a:solidFill>
                  <a:schemeClr val="tx1">
                    <a:lumMod val="75000"/>
                    <a:lumOff val="25000"/>
                  </a:schemeClr>
                </a:solidFill>
              </a:rPr>
              <a:t> in more people’s hands, so set a really reasonable price that your viewers won’t mind paying when you make your YouTube </a:t>
            </a:r>
            <a:r>
              <a:rPr lang="en-IN" sz="2500" b="1" dirty="0" err="1" smtClean="0">
                <a:solidFill>
                  <a:schemeClr val="tx1">
                    <a:lumMod val="75000"/>
                    <a:lumOff val="25000"/>
                  </a:schemeClr>
                </a:solidFill>
              </a:rPr>
              <a:t>merch</a:t>
            </a:r>
            <a:r>
              <a:rPr lang="en-IN" sz="2500" b="1" dirty="0" smtClean="0">
                <a:solidFill>
                  <a:schemeClr val="tx1">
                    <a:lumMod val="75000"/>
                    <a:lumOff val="25000"/>
                  </a:schemeClr>
                </a:solidFill>
              </a:rPr>
              <a:t>.</a:t>
            </a:r>
            <a:endParaRPr lang="en-IN" sz="2500" b="1" dirty="0" smtClean="0">
              <a:solidFill>
                <a:schemeClr val="tx1">
                  <a:lumMod val="75000"/>
                  <a:lumOff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1015663"/>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How </a:t>
            </a:r>
            <a:r>
              <a:rPr lang="en-IN" sz="3000" b="1" dirty="0" err="1" smtClean="0">
                <a:solidFill>
                  <a:schemeClr val="accent6">
                    <a:lumMod val="75000"/>
                  </a:schemeClr>
                </a:solidFill>
                <a:latin typeface="Georgia" pitchFamily="18" charset="0"/>
              </a:rPr>
              <a:t>Vloggers</a:t>
            </a:r>
            <a:r>
              <a:rPr lang="en-IN" sz="3000" b="1" dirty="0" smtClean="0">
                <a:solidFill>
                  <a:schemeClr val="accent6">
                    <a:lumMod val="75000"/>
                  </a:schemeClr>
                </a:solidFill>
                <a:latin typeface="Georgia" pitchFamily="18" charset="0"/>
              </a:rPr>
              <a:t> Can Promote and Sell YouTube Channel Merchandise</a:t>
            </a:r>
          </a:p>
        </p:txBody>
      </p:sp>
      <p:sp>
        <p:nvSpPr>
          <p:cNvPr id="6" name="Rectangle 5"/>
          <p:cNvSpPr/>
          <p:nvPr/>
        </p:nvSpPr>
        <p:spPr>
          <a:xfrm>
            <a:off x="762000" y="21907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have some really cool designs that feature your channel’s name, your logo, and/or a phrase you use a lot. You’ve chosen quality products that your community of viewers want to buy and will love using</a:t>
            </a:r>
            <a:r>
              <a:rPr lang="en-IN" sz="2600" b="1" dirty="0" smtClean="0">
                <a:solidFill>
                  <a:schemeClr val="bg2">
                    <a:lumMod val="25000"/>
                  </a:schemeClr>
                </a:solidFill>
              </a:rPr>
              <a:t>.</a:t>
            </a:r>
          </a:p>
          <a:p>
            <a:pPr marL="231775" lvl="0" indent="-231775">
              <a:spcBef>
                <a:spcPct val="0"/>
              </a:spcBef>
              <a:buFont typeface="Arial" pitchFamily="34" charset="0"/>
              <a:buChar char="•"/>
            </a:pPr>
            <a:r>
              <a:rPr lang="en-IN" sz="2600" b="1" dirty="0" smtClean="0">
                <a:solidFill>
                  <a:schemeClr val="bg2">
                    <a:lumMod val="25000"/>
                  </a:schemeClr>
                </a:solidFill>
              </a:rPr>
              <a:t>So, lets get selling with these tips.</a:t>
            </a:r>
            <a:endParaRPr lang="en-IN" sz="2600" b="1" dirty="0" smtClean="0">
              <a:solidFill>
                <a:schemeClr val="bg2">
                  <a:lumMod val="2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Show </a:t>
            </a:r>
            <a:r>
              <a:rPr lang="en-IN" sz="3600" b="1" dirty="0" smtClean="0">
                <a:solidFill>
                  <a:schemeClr val="accent6">
                    <a:lumMod val="75000"/>
                  </a:schemeClr>
                </a:solidFill>
                <a:latin typeface="Georgia" pitchFamily="18" charset="0"/>
              </a:rPr>
              <a:t>Viewers Merchandise in Your YouTube Videos</a:t>
            </a:r>
          </a:p>
        </p:txBody>
      </p:sp>
      <p:sp>
        <p:nvSpPr>
          <p:cNvPr id="6" name="Rectangle 5"/>
          <p:cNvSpPr/>
          <p:nvPr/>
        </p:nvSpPr>
        <p:spPr>
          <a:xfrm>
            <a:off x="762000" y="2038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Wear that cool </a:t>
            </a:r>
            <a:r>
              <a:rPr lang="en-IN" sz="2600" b="1" dirty="0" err="1" smtClean="0">
                <a:solidFill>
                  <a:schemeClr val="bg2">
                    <a:lumMod val="25000"/>
                  </a:schemeClr>
                </a:solidFill>
              </a:rPr>
              <a:t>hoodie</a:t>
            </a:r>
            <a:r>
              <a:rPr lang="en-IN" sz="2600" b="1" dirty="0" smtClean="0">
                <a:solidFill>
                  <a:schemeClr val="bg2">
                    <a:lumMod val="25000"/>
                  </a:schemeClr>
                </a:solidFill>
              </a:rPr>
              <a:t>, hat, or t-shirt that you’re selling online, or put them up in the background</a:t>
            </a:r>
            <a:r>
              <a:rPr lang="en-IN" sz="2600" b="1" dirty="0" smtClean="0">
                <a:solidFill>
                  <a:schemeClr val="bg2">
                    <a:lumMod val="25000"/>
                  </a:schemeClr>
                </a:solidFill>
              </a:rPr>
              <a:t>.</a:t>
            </a:r>
          </a:p>
          <a:p>
            <a:pPr marL="231775" indent="-231775">
              <a:spcBef>
                <a:spcPct val="0"/>
              </a:spcBef>
              <a:buFont typeface="Arial" pitchFamily="34" charset="0"/>
              <a:buChar char="•"/>
            </a:pPr>
            <a:r>
              <a:rPr lang="en-IN" sz="2600" b="1" dirty="0" smtClean="0">
                <a:solidFill>
                  <a:schemeClr val="bg2">
                    <a:lumMod val="25000"/>
                  </a:schemeClr>
                </a:solidFill>
              </a:rPr>
              <a:t>Then, at the end of your video when you get to your call to action, be sure to mention the YouTube channel </a:t>
            </a:r>
            <a:r>
              <a:rPr lang="en-IN" sz="2600" b="1" dirty="0" err="1" smtClean="0">
                <a:solidFill>
                  <a:schemeClr val="bg2">
                    <a:lumMod val="25000"/>
                  </a:schemeClr>
                </a:solidFill>
              </a:rPr>
              <a:t>merch</a:t>
            </a:r>
            <a:r>
              <a:rPr lang="en-IN" sz="2600" b="1" dirty="0" smtClean="0">
                <a:solidFill>
                  <a:schemeClr val="bg2">
                    <a:lumMod val="25000"/>
                  </a:schemeClr>
                </a:solidFill>
              </a:rPr>
              <a:t> you have made available for sale that is shown on screen.</a:t>
            </a:r>
            <a:endParaRPr lang="en-IN" sz="2600" b="1" dirty="0" smtClean="0">
              <a:solidFill>
                <a:schemeClr val="bg2">
                  <a:lumMod val="2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666750"/>
            <a:ext cx="7848600" cy="1107996"/>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2. Link </a:t>
            </a:r>
            <a:r>
              <a:rPr lang="en-IN" sz="3300" b="1" dirty="0" smtClean="0">
                <a:solidFill>
                  <a:schemeClr val="accent6">
                    <a:lumMod val="75000"/>
                  </a:schemeClr>
                </a:solidFill>
                <a:latin typeface="Georgia" pitchFamily="18" charset="0"/>
              </a:rPr>
              <a:t>to </a:t>
            </a:r>
            <a:r>
              <a:rPr lang="en-IN" sz="3300" b="1" dirty="0" err="1" smtClean="0">
                <a:solidFill>
                  <a:schemeClr val="accent6">
                    <a:lumMod val="75000"/>
                  </a:schemeClr>
                </a:solidFill>
                <a:latin typeface="Georgia" pitchFamily="18" charset="0"/>
              </a:rPr>
              <a:t>Merch</a:t>
            </a:r>
            <a:r>
              <a:rPr lang="en-IN" sz="3300" b="1" dirty="0" smtClean="0">
                <a:solidFill>
                  <a:schemeClr val="accent6">
                    <a:lumMod val="75000"/>
                  </a:schemeClr>
                </a:solidFill>
                <a:latin typeface="Georgia" pitchFamily="18" charset="0"/>
              </a:rPr>
              <a:t> Store in Your Descriptions and About Page</a:t>
            </a:r>
          </a:p>
        </p:txBody>
      </p:sp>
      <p:sp>
        <p:nvSpPr>
          <p:cNvPr id="6" name="Rectangle 5"/>
          <p:cNvSpPr/>
          <p:nvPr/>
        </p:nvSpPr>
        <p:spPr>
          <a:xfrm>
            <a:off x="533400" y="1850291"/>
            <a:ext cx="8382000" cy="2462213"/>
          </a:xfrm>
          <a:prstGeom prst="rect">
            <a:avLst/>
          </a:prstGeom>
        </p:spPr>
        <p:txBody>
          <a:bodyPr wrap="square">
            <a:spAutoFit/>
          </a:bodyPr>
          <a:lstStyle/>
          <a:p>
            <a:pPr marL="231775" indent="-231775">
              <a:spcBef>
                <a:spcPct val="0"/>
              </a:spcBef>
              <a:buFont typeface="Arial" pitchFamily="34" charset="0"/>
              <a:buChar char="•"/>
            </a:pPr>
            <a:r>
              <a:rPr lang="en-IN" sz="2200" b="1" dirty="0" smtClean="0">
                <a:solidFill>
                  <a:schemeClr val="bg2">
                    <a:lumMod val="25000"/>
                  </a:schemeClr>
                </a:solidFill>
              </a:rPr>
              <a:t>Be </a:t>
            </a:r>
            <a:r>
              <a:rPr lang="en-IN" sz="2200" b="1" dirty="0" smtClean="0">
                <a:solidFill>
                  <a:schemeClr val="bg2">
                    <a:lumMod val="25000"/>
                  </a:schemeClr>
                </a:solidFill>
              </a:rPr>
              <a:t>sure to include a link to your online store in the first three lines of your video description so that it appears before the “Show More” link</a:t>
            </a:r>
            <a:r>
              <a:rPr lang="en-IN" sz="2200" b="1" dirty="0" smtClean="0">
                <a:solidFill>
                  <a:schemeClr val="bg2">
                    <a:lumMod val="25000"/>
                  </a:schemeClr>
                </a:solidFill>
              </a:rPr>
              <a:t>.</a:t>
            </a:r>
          </a:p>
          <a:p>
            <a:pPr marL="231775" indent="-231775">
              <a:spcBef>
                <a:spcPct val="0"/>
              </a:spcBef>
              <a:buFont typeface="Arial" pitchFamily="34" charset="0"/>
              <a:buChar char="•"/>
            </a:pPr>
            <a:r>
              <a:rPr lang="en-IN" sz="2200" b="1" dirty="0" smtClean="0">
                <a:solidFill>
                  <a:schemeClr val="bg2">
                    <a:lumMod val="25000"/>
                  </a:schemeClr>
                </a:solidFill>
              </a:rPr>
              <a:t>Also </a:t>
            </a:r>
            <a:r>
              <a:rPr lang="en-IN" sz="2200" b="1" dirty="0" smtClean="0">
                <a:solidFill>
                  <a:schemeClr val="bg2">
                    <a:lumMod val="25000"/>
                  </a:schemeClr>
                </a:solidFill>
              </a:rPr>
              <a:t>include a link to your online store in the “about” sections and pages of all of your online presences. </a:t>
            </a:r>
            <a:endParaRPr lang="en-IN" sz="2200" b="1" dirty="0" smtClean="0">
              <a:solidFill>
                <a:schemeClr val="bg2">
                  <a:lumMod val="25000"/>
                </a:schemeClr>
              </a:solidFill>
            </a:endParaRPr>
          </a:p>
          <a:p>
            <a:pPr marL="231775" indent="-231775">
              <a:spcBef>
                <a:spcPct val="0"/>
              </a:spcBef>
              <a:buFont typeface="Arial" pitchFamily="34" charset="0"/>
              <a:buChar char="•"/>
            </a:pPr>
            <a:r>
              <a:rPr lang="en-IN" sz="2200" b="1" dirty="0" smtClean="0">
                <a:solidFill>
                  <a:schemeClr val="bg2">
                    <a:lumMod val="25000"/>
                  </a:schemeClr>
                </a:solidFill>
              </a:rPr>
              <a:t>Link </a:t>
            </a:r>
            <a:r>
              <a:rPr lang="en-IN" sz="2200" b="1" dirty="0" smtClean="0">
                <a:solidFill>
                  <a:schemeClr val="bg2">
                    <a:lumMod val="25000"/>
                  </a:schemeClr>
                </a:solidFill>
              </a:rPr>
              <a:t>to your store on your channel’s about page, Facebook page, Twitter bio, and more</a:t>
            </a:r>
            <a:r>
              <a:rPr lang="en-IN" sz="2200" b="1" dirty="0" smtClean="0">
                <a:solidFill>
                  <a:schemeClr val="bg2">
                    <a:lumMod val="25000"/>
                  </a:schemeClr>
                </a:solidFill>
              </a:rPr>
              <a:t>.</a:t>
            </a:r>
            <a:endParaRPr lang="en-IN" sz="2200" b="1" dirty="0" smtClean="0">
              <a:solidFill>
                <a:schemeClr val="bg2">
                  <a:lumMod val="2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533400" y="742950"/>
            <a:ext cx="78486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3</a:t>
            </a:r>
            <a:r>
              <a:rPr lang="en-IN" sz="3300" b="1" dirty="0" smtClean="0">
                <a:solidFill>
                  <a:schemeClr val="accent6">
                    <a:lumMod val="75000"/>
                  </a:schemeClr>
                </a:solidFill>
                <a:latin typeface="Georgia" pitchFamily="18" charset="0"/>
              </a:rPr>
              <a:t>. Use YouTube Cards to Promote Your Channel’s </a:t>
            </a:r>
            <a:r>
              <a:rPr lang="en-IN" sz="3300" b="1" dirty="0" smtClean="0">
                <a:solidFill>
                  <a:schemeClr val="accent6">
                    <a:lumMod val="75000"/>
                  </a:schemeClr>
                </a:solidFill>
                <a:latin typeface="Georgia" pitchFamily="18" charset="0"/>
              </a:rPr>
              <a:t>Merchandise</a:t>
            </a:r>
            <a:endParaRPr lang="en-IN" sz="3300" b="1" dirty="0" smtClean="0">
              <a:solidFill>
                <a:schemeClr val="accent6">
                  <a:lumMod val="75000"/>
                </a:schemeClr>
              </a:solidFill>
              <a:latin typeface="Georgia" pitchFamily="18" charset="0"/>
            </a:endParaRPr>
          </a:p>
        </p:txBody>
      </p:sp>
      <p:sp>
        <p:nvSpPr>
          <p:cNvPr id="6" name="Rectangle 5"/>
          <p:cNvSpPr/>
          <p:nvPr/>
        </p:nvSpPr>
        <p:spPr>
          <a:xfrm>
            <a:off x="609600" y="2038350"/>
            <a:ext cx="8001000" cy="2462213"/>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When a card is added to a video, a teaser will appear in the video, and then after the teaser disappears, the viewer can access the card just by hitting the “</a:t>
            </a:r>
            <a:r>
              <a:rPr lang="en-IN" sz="2200" b="1" dirty="0" err="1" smtClean="0">
                <a:solidFill>
                  <a:schemeClr val="bg2">
                    <a:lumMod val="25000"/>
                  </a:schemeClr>
                </a:solidFill>
              </a:rPr>
              <a:t>i</a:t>
            </a:r>
            <a:r>
              <a:rPr lang="en-IN" sz="2200" b="1" dirty="0" smtClean="0">
                <a:solidFill>
                  <a:schemeClr val="bg2">
                    <a:lumMod val="25000"/>
                  </a:schemeClr>
                </a:solidFill>
              </a:rPr>
              <a:t>” button in the top right corner of the video for more information</a:t>
            </a:r>
            <a:r>
              <a:rPr lang="en-IN" sz="2200" b="1" dirty="0" smtClean="0">
                <a:solidFill>
                  <a:schemeClr val="bg2">
                    <a:lumMod val="25000"/>
                  </a:schemeClr>
                </a:solidFill>
              </a:rPr>
              <a:t>.</a:t>
            </a:r>
          </a:p>
          <a:p>
            <a:pPr marL="231775" lvl="0" indent="-231775">
              <a:spcBef>
                <a:spcPct val="0"/>
              </a:spcBef>
              <a:buFont typeface="Arial" pitchFamily="34" charset="0"/>
              <a:buChar char="•"/>
            </a:pPr>
            <a:r>
              <a:rPr lang="en-IN" sz="2200" b="1" dirty="0" smtClean="0">
                <a:solidFill>
                  <a:schemeClr val="bg2">
                    <a:lumMod val="25000"/>
                  </a:schemeClr>
                </a:solidFill>
              </a:rPr>
              <a:t> Then they can scroll through the cards you’ve added to the video and click on them to go to your online store, check out a specific product page, etc.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838200" y="1276350"/>
            <a:ext cx="7086600" cy="2600712"/>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Keep </a:t>
            </a:r>
            <a:r>
              <a:rPr lang="en-IN" sz="3300" b="1" dirty="0" smtClean="0">
                <a:solidFill>
                  <a:schemeClr val="accent6">
                    <a:lumMod val="75000"/>
                  </a:schemeClr>
                </a:solidFill>
                <a:latin typeface="Georgia" pitchFamily="18" charset="0"/>
                <a:ea typeface="Arial Unicode MS" pitchFamily="34" charset="-128"/>
                <a:cs typeface="Arial Unicode MS" pitchFamily="34" charset="-128"/>
              </a:rPr>
              <a:t>these </a:t>
            </a:r>
            <a:r>
              <a:rPr lang="en-IN" sz="3300" b="1" dirty="0" smtClean="0">
                <a:solidFill>
                  <a:schemeClr val="accent6">
                    <a:lumMod val="75000"/>
                  </a:schemeClr>
                </a:solidFill>
                <a:latin typeface="Georgia" pitchFamily="18" charset="0"/>
                <a:ea typeface="Arial Unicode MS" pitchFamily="34" charset="-128"/>
                <a:cs typeface="Arial Unicode MS" pitchFamily="34" charset="-128"/>
              </a:rPr>
              <a:t>tips </a:t>
            </a:r>
            <a:r>
              <a:rPr lang="en-IN" sz="2600" b="1" dirty="0" smtClean="0">
                <a:solidFill>
                  <a:schemeClr val="bg2">
                    <a:lumMod val="25000"/>
                  </a:schemeClr>
                </a:solidFill>
              </a:rPr>
              <a:t>in </a:t>
            </a:r>
            <a:r>
              <a:rPr lang="en-IN" sz="2600" b="1" dirty="0" smtClean="0">
                <a:solidFill>
                  <a:schemeClr val="bg2">
                    <a:lumMod val="25000"/>
                  </a:schemeClr>
                </a:solidFill>
              </a:rPr>
              <a:t>mind </a:t>
            </a:r>
            <a:r>
              <a:rPr lang="en-IN" sz="2600" b="1" dirty="0" smtClean="0">
                <a:solidFill>
                  <a:schemeClr val="bg2">
                    <a:lumMod val="25000"/>
                  </a:schemeClr>
                </a:solidFill>
              </a:rPr>
              <a:t>to create awesome merchandise, get </a:t>
            </a:r>
            <a:r>
              <a:rPr lang="en-IN" sz="2600" b="1" dirty="0" smtClean="0">
                <a:solidFill>
                  <a:schemeClr val="bg2">
                    <a:lumMod val="25000"/>
                  </a:schemeClr>
                </a:solidFill>
              </a:rPr>
              <a:t>more people to see your </a:t>
            </a:r>
            <a:r>
              <a:rPr lang="en-IN" sz="2600" b="1" dirty="0" smtClean="0">
                <a:solidFill>
                  <a:schemeClr val="bg2">
                    <a:lumMod val="25000"/>
                  </a:schemeClr>
                </a:solidFill>
              </a:rPr>
              <a:t>store and buy </a:t>
            </a:r>
            <a:r>
              <a:rPr lang="en-IN" sz="2600" b="1" dirty="0" smtClean="0">
                <a:solidFill>
                  <a:schemeClr val="bg2">
                    <a:lumMod val="25000"/>
                  </a:schemeClr>
                </a:solidFill>
              </a:rPr>
              <a:t>your YouTube channel </a:t>
            </a:r>
            <a:r>
              <a:rPr lang="en-IN" sz="2600" b="1" dirty="0" smtClean="0">
                <a:solidFill>
                  <a:schemeClr val="bg2">
                    <a:lumMod val="25000"/>
                  </a:schemeClr>
                </a:solidFill>
              </a:rPr>
              <a:t>merchandise. </a:t>
            </a:r>
            <a:endParaRPr lang="en-IN" sz="2600" b="1" dirty="0" smtClean="0">
              <a:solidFill>
                <a:schemeClr val="bg2">
                  <a:lumMod val="25000"/>
                </a:schemeClr>
              </a:solidFill>
            </a:endParaRPr>
          </a:p>
          <a:p>
            <a:endParaRPr lang="en-IN" sz="2600" b="1" dirty="0" smtClean="0">
              <a:solidFill>
                <a:schemeClr val="bg2">
                  <a:lumMod val="25000"/>
                </a:schemeClr>
              </a:solidFill>
            </a:endParaRPr>
          </a:p>
          <a:p>
            <a:endParaRPr lang="en-IN" sz="2600" b="1" dirty="0" smtClean="0">
              <a:solidFill>
                <a:schemeClr val="bg2">
                  <a:lumMod val="2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838200" y="1428751"/>
            <a:ext cx="7315200" cy="2308324"/>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#6</a:t>
            </a:r>
            <a:endParaRPr lang="en-IN" sz="3600" b="1" dirty="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Tips to promote Merchandise on Your YouTube Channel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533400" y="971550"/>
            <a:ext cx="7543800" cy="3181350"/>
          </a:xfrm>
          <a:prstGeom prst="rect">
            <a:avLst/>
          </a:prstGeom>
        </p:spPr>
        <p:txBody>
          <a:bodyPr vert="horz" lIns="91440" tIns="45720" rIns="91440" bIns="45720" rtlCol="0">
            <a:normAutofit lnSpcReduction="10000"/>
          </a:bodyPr>
          <a:lstStyle/>
          <a:p>
            <a:pPr>
              <a:spcBef>
                <a:spcPct val="20000"/>
              </a:spcBef>
            </a:pPr>
            <a:r>
              <a:rPr lang="en-IN" sz="3300" b="1" dirty="0" smtClean="0">
                <a:solidFill>
                  <a:schemeClr val="accent6">
                    <a:lumMod val="75000"/>
                  </a:schemeClr>
                </a:solidFill>
                <a:latin typeface="Georgia" pitchFamily="18" charset="0"/>
                <a:ea typeface="Arial Unicode MS" pitchFamily="34" charset="-128"/>
                <a:cs typeface="Arial Unicode MS" pitchFamily="34" charset="-128"/>
              </a:rPr>
              <a:t>So you’ve decided to make and sell merchandise for your YouTube channel. </a:t>
            </a:r>
            <a:r>
              <a:rPr lang="en-IN" sz="2700" b="1" dirty="0" smtClean="0">
                <a:solidFill>
                  <a:schemeClr val="bg2">
                    <a:lumMod val="25000"/>
                  </a:schemeClr>
                </a:solidFill>
                <a:ea typeface="Arial Unicode MS" pitchFamily="34" charset="-128"/>
                <a:cs typeface="Arial Unicode MS" pitchFamily="34" charset="-128"/>
              </a:rPr>
              <a:t>Now how do you get the word out about your </a:t>
            </a:r>
            <a:r>
              <a:rPr lang="en-IN" sz="2700" b="1" dirty="0" smtClean="0">
                <a:solidFill>
                  <a:schemeClr val="bg2">
                    <a:lumMod val="25000"/>
                  </a:schemeClr>
                </a:solidFill>
                <a:ea typeface="Arial Unicode MS" pitchFamily="34" charset="-128"/>
                <a:cs typeface="Arial Unicode MS" pitchFamily="34" charset="-128"/>
              </a:rPr>
              <a:t>merchandise </a:t>
            </a:r>
            <a:r>
              <a:rPr lang="en-IN" sz="2700" b="1" dirty="0" smtClean="0">
                <a:solidFill>
                  <a:schemeClr val="bg2">
                    <a:lumMod val="25000"/>
                  </a:schemeClr>
                </a:solidFill>
                <a:ea typeface="Arial Unicode MS" pitchFamily="34" charset="-128"/>
                <a:cs typeface="Arial Unicode MS" pitchFamily="34" charset="-128"/>
              </a:rPr>
              <a:t>as a </a:t>
            </a:r>
            <a:r>
              <a:rPr lang="en-IN" sz="2700" b="1" dirty="0" err="1" smtClean="0">
                <a:solidFill>
                  <a:schemeClr val="bg2">
                    <a:lumMod val="25000"/>
                  </a:schemeClr>
                </a:solidFill>
                <a:ea typeface="Arial Unicode MS" pitchFamily="34" charset="-128"/>
                <a:cs typeface="Arial Unicode MS" pitchFamily="34" charset="-128"/>
              </a:rPr>
              <a:t>YouTuber</a:t>
            </a:r>
            <a:r>
              <a:rPr lang="en-IN" sz="2700" b="1" dirty="0" smtClean="0">
                <a:solidFill>
                  <a:schemeClr val="bg2">
                    <a:lumMod val="25000"/>
                  </a:schemeClr>
                </a:solidFill>
                <a:ea typeface="Arial Unicode MS" pitchFamily="34" charset="-128"/>
                <a:cs typeface="Arial Unicode MS" pitchFamily="34" charset="-128"/>
              </a:rPr>
              <a:t>? Check out </a:t>
            </a:r>
            <a:r>
              <a:rPr lang="en-IN" sz="2700" b="1" dirty="0" smtClean="0">
                <a:solidFill>
                  <a:schemeClr val="bg2">
                    <a:lumMod val="25000"/>
                  </a:schemeClr>
                </a:solidFill>
                <a:ea typeface="Arial Unicode MS" pitchFamily="34" charset="-128"/>
                <a:cs typeface="Arial Unicode MS" pitchFamily="34" charset="-128"/>
              </a:rPr>
              <a:t>these </a:t>
            </a:r>
            <a:r>
              <a:rPr lang="en-IN" sz="2700" b="1" dirty="0" smtClean="0">
                <a:solidFill>
                  <a:schemeClr val="bg2">
                    <a:lumMod val="25000"/>
                  </a:schemeClr>
                </a:solidFill>
                <a:ea typeface="Arial Unicode MS" pitchFamily="34" charset="-128"/>
                <a:cs typeface="Arial Unicode MS" pitchFamily="34" charset="-128"/>
              </a:rPr>
              <a:t>tips for </a:t>
            </a:r>
            <a:r>
              <a:rPr lang="en-IN" sz="2700" b="1" dirty="0" smtClean="0">
                <a:solidFill>
                  <a:schemeClr val="bg2">
                    <a:lumMod val="25000"/>
                  </a:schemeClr>
                </a:solidFill>
                <a:ea typeface="Arial Unicode MS" pitchFamily="34" charset="-128"/>
                <a:cs typeface="Arial Unicode MS" pitchFamily="34" charset="-128"/>
              </a:rPr>
              <a:t>creating and promoting </a:t>
            </a:r>
            <a:r>
              <a:rPr lang="en-IN" sz="2700" b="1" dirty="0" smtClean="0">
                <a:solidFill>
                  <a:schemeClr val="bg2">
                    <a:lumMod val="25000"/>
                  </a:schemeClr>
                </a:solidFill>
                <a:ea typeface="Arial Unicode MS" pitchFamily="34" charset="-128"/>
                <a:cs typeface="Arial Unicode MS" pitchFamily="34" charset="-128"/>
              </a:rPr>
              <a:t>your YouTube channel </a:t>
            </a:r>
            <a:r>
              <a:rPr lang="en-IN" sz="2700" b="1" dirty="0" smtClean="0">
                <a:solidFill>
                  <a:schemeClr val="bg2">
                    <a:lumMod val="25000"/>
                  </a:schemeClr>
                </a:solidFill>
                <a:ea typeface="Arial Unicode MS" pitchFamily="34" charset="-128"/>
                <a:cs typeface="Arial Unicode MS" pitchFamily="34" charset="-128"/>
              </a:rPr>
              <a:t>merchandise</a:t>
            </a:r>
            <a:r>
              <a:rPr lang="en-IN" sz="2700" b="1" dirty="0" smtClean="0">
                <a:solidFill>
                  <a:schemeClr val="bg2">
                    <a:lumMod val="25000"/>
                  </a:schemeClr>
                </a:solidFill>
                <a:ea typeface="Arial Unicode MS" pitchFamily="34" charset="-128"/>
                <a:cs typeface="Arial Unicode MS" pitchFamily="34" charset="-128"/>
              </a:rPr>
              <a:t> and see how much more you can sell.</a:t>
            </a: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7429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How </a:t>
            </a:r>
            <a:r>
              <a:rPr lang="en-IN" sz="3600" b="1" dirty="0" err="1" smtClean="0">
                <a:solidFill>
                  <a:schemeClr val="accent6">
                    <a:lumMod val="75000"/>
                  </a:schemeClr>
                </a:solidFill>
                <a:latin typeface="Georgia" pitchFamily="18" charset="0"/>
              </a:rPr>
              <a:t>YouTubers</a:t>
            </a:r>
            <a:r>
              <a:rPr lang="en-IN" sz="3600" b="1" dirty="0" smtClean="0">
                <a:solidFill>
                  <a:schemeClr val="accent6">
                    <a:lumMod val="75000"/>
                  </a:schemeClr>
                </a:solidFill>
                <a:latin typeface="Georgia" pitchFamily="18" charset="0"/>
              </a:rPr>
              <a:t> Can Make Good Merchandise For Their Channel</a:t>
            </a:r>
          </a:p>
        </p:txBody>
      </p:sp>
      <p:sp>
        <p:nvSpPr>
          <p:cNvPr id="6" name="Rectangle 5"/>
          <p:cNvSpPr/>
          <p:nvPr/>
        </p:nvSpPr>
        <p:spPr>
          <a:xfrm>
            <a:off x="609600" y="2114550"/>
            <a:ext cx="8001000" cy="2492990"/>
          </a:xfrm>
          <a:prstGeom prst="rect">
            <a:avLst/>
          </a:prstGeom>
        </p:spPr>
        <p:txBody>
          <a:bodyPr wrap="square">
            <a:spAutoFit/>
          </a:bodyPr>
          <a:lstStyle/>
          <a:p>
            <a:pPr lvl="0">
              <a:spcBef>
                <a:spcPct val="0"/>
              </a:spcBef>
            </a:pPr>
            <a:r>
              <a:rPr lang="en-IN" sz="2600" b="1" dirty="0" smtClean="0">
                <a:solidFill>
                  <a:schemeClr val="bg2">
                    <a:lumMod val="25000"/>
                  </a:schemeClr>
                </a:solidFill>
              </a:rPr>
              <a:t>You probably already know that selling cool branded merchandise is one of the most popular ways to make money with your YouTube channel, right? It’s not only a great way to bring in some revenue, but it’s also a great way to increase brand recognition and grow your overall reach.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107996"/>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1. Making </a:t>
            </a:r>
            <a:r>
              <a:rPr lang="en-IN" sz="3300" b="1" dirty="0" smtClean="0">
                <a:solidFill>
                  <a:schemeClr val="accent6">
                    <a:lumMod val="75000"/>
                  </a:schemeClr>
                </a:solidFill>
                <a:latin typeface="Georgia" pitchFamily="18" charset="0"/>
              </a:rPr>
              <a:t>Merchandise for Your YouTube Channel</a:t>
            </a:r>
          </a:p>
        </p:txBody>
      </p:sp>
      <p:sp>
        <p:nvSpPr>
          <p:cNvPr id="6" name="Rectangle 5"/>
          <p:cNvSpPr/>
          <p:nvPr/>
        </p:nvSpPr>
        <p:spPr>
          <a:xfrm>
            <a:off x="685800" y="2038350"/>
            <a:ext cx="8001000" cy="2569934"/>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Just </a:t>
            </a:r>
            <a:r>
              <a:rPr lang="en-IN" sz="2300" b="1" dirty="0" smtClean="0">
                <a:solidFill>
                  <a:schemeClr val="bg2">
                    <a:lumMod val="25000"/>
                  </a:schemeClr>
                </a:solidFill>
              </a:rPr>
              <a:t>find a print on demand (</a:t>
            </a:r>
            <a:r>
              <a:rPr lang="en-IN" sz="2300" b="1" dirty="0" err="1" smtClean="0">
                <a:solidFill>
                  <a:schemeClr val="bg2">
                    <a:lumMod val="25000"/>
                  </a:schemeClr>
                </a:solidFill>
              </a:rPr>
              <a:t>PoD</a:t>
            </a:r>
            <a:r>
              <a:rPr lang="en-IN" sz="2300" b="1" dirty="0" smtClean="0">
                <a:solidFill>
                  <a:schemeClr val="bg2">
                    <a:lumMod val="25000"/>
                  </a:schemeClr>
                </a:solidFill>
              </a:rPr>
              <a:t>) site that you like, such as </a:t>
            </a:r>
            <a:r>
              <a:rPr lang="en-IN" sz="2300" b="1" dirty="0" err="1" smtClean="0">
                <a:solidFill>
                  <a:schemeClr val="bg2">
                    <a:lumMod val="25000"/>
                  </a:schemeClr>
                </a:solidFill>
              </a:rPr>
              <a:t>Spreadshirt</a:t>
            </a:r>
            <a:r>
              <a:rPr lang="en-IN" sz="2300" b="1" dirty="0" smtClean="0">
                <a:solidFill>
                  <a:schemeClr val="bg2">
                    <a:lumMod val="25000"/>
                  </a:schemeClr>
                </a:solidFill>
              </a:rPr>
              <a:t> or District Lines, upload your designs, experiment with additional design options (wording, photo art, etc.), and choose your merchandise. </a:t>
            </a:r>
            <a:endParaRPr lang="en-IN" sz="2300" b="1" dirty="0" smtClean="0">
              <a:solidFill>
                <a:schemeClr val="bg2">
                  <a:lumMod val="25000"/>
                </a:schemeClr>
              </a:solidFill>
            </a:endParaRPr>
          </a:p>
          <a:p>
            <a:pPr marL="341313" lvl="0" indent="-341313">
              <a:spcBef>
                <a:spcPct val="0"/>
              </a:spcBef>
              <a:buFont typeface="Arial" pitchFamily="34" charset="0"/>
              <a:buChar char="•"/>
            </a:pPr>
            <a:r>
              <a:rPr lang="en-IN" sz="2300" b="1" dirty="0" smtClean="0">
                <a:solidFill>
                  <a:schemeClr val="bg2">
                    <a:lumMod val="25000"/>
                  </a:schemeClr>
                </a:solidFill>
              </a:rPr>
              <a:t>Then </a:t>
            </a:r>
            <a:r>
              <a:rPr lang="en-IN" sz="2300" b="1" dirty="0" smtClean="0">
                <a:solidFill>
                  <a:schemeClr val="bg2">
                    <a:lumMod val="25000"/>
                  </a:schemeClr>
                </a:solidFill>
              </a:rPr>
              <a:t>you can set up your online store, embed it in your website, and/or link to it from YouTube. It’s really that simple.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2. Get </a:t>
            </a:r>
            <a:r>
              <a:rPr lang="en-IN" sz="3600" b="1" dirty="0" smtClean="0">
                <a:solidFill>
                  <a:schemeClr val="accent6">
                    <a:lumMod val="75000"/>
                  </a:schemeClr>
                </a:solidFill>
                <a:latin typeface="Georgia" pitchFamily="18" charset="0"/>
              </a:rPr>
              <a:t>Your YouTube Channel’s Viewers Involved</a:t>
            </a:r>
          </a:p>
        </p:txBody>
      </p:sp>
      <p:sp>
        <p:nvSpPr>
          <p:cNvPr id="6" name="Rectangle 5"/>
          <p:cNvSpPr/>
          <p:nvPr/>
        </p:nvSpPr>
        <p:spPr>
          <a:xfrm>
            <a:off x="609600" y="21145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In </a:t>
            </a:r>
            <a:r>
              <a:rPr lang="en-IN" sz="2600" b="1" dirty="0" smtClean="0">
                <a:solidFill>
                  <a:schemeClr val="bg2">
                    <a:lumMod val="25000"/>
                  </a:schemeClr>
                </a:solidFill>
              </a:rPr>
              <a:t>your videos, blog posts, and social media posts, ask your viewers for feedback about the kinds of merchandise they’d like to see from you. Poll them on which designs they like best.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You </a:t>
            </a:r>
            <a:r>
              <a:rPr lang="en-IN" sz="2600" b="1" dirty="0" smtClean="0">
                <a:solidFill>
                  <a:schemeClr val="bg2">
                    <a:lumMod val="25000"/>
                  </a:schemeClr>
                </a:solidFill>
              </a:rPr>
              <a:t>could even run a design contest with your viewers, too.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19150"/>
            <a:ext cx="76962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3. Make</a:t>
            </a:r>
            <a:r>
              <a:rPr lang="en-IN" sz="3600" b="1" dirty="0" smtClean="0">
                <a:solidFill>
                  <a:schemeClr val="accent6">
                    <a:lumMod val="75000"/>
                  </a:schemeClr>
                </a:solidFill>
                <a:latin typeface="Georgia" pitchFamily="18" charset="0"/>
              </a:rPr>
              <a:t> Merchandise That Interest People</a:t>
            </a:r>
          </a:p>
        </p:txBody>
      </p:sp>
      <p:sp>
        <p:nvSpPr>
          <p:cNvPr id="6" name="Rectangle 5"/>
          <p:cNvSpPr/>
          <p:nvPr/>
        </p:nvSpPr>
        <p:spPr>
          <a:xfrm>
            <a:off x="685800" y="21145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Create really attractive designs, and use engaging wording that is relatable, funny and/or insightful, and make sure that it’s in line with your brand voice and the persona that you present on YouTube.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4. Use </a:t>
            </a:r>
            <a:r>
              <a:rPr lang="en-IN" sz="3600" b="1" dirty="0" smtClean="0">
                <a:solidFill>
                  <a:schemeClr val="accent6">
                    <a:lumMod val="75000"/>
                  </a:schemeClr>
                </a:solidFill>
                <a:latin typeface="Georgia" pitchFamily="18" charset="0"/>
              </a:rPr>
              <a:t>Your YouTube Channel’s Brand </a:t>
            </a:r>
            <a:r>
              <a:rPr lang="en-IN" sz="3600" b="1" dirty="0" smtClean="0">
                <a:solidFill>
                  <a:schemeClr val="accent6">
                    <a:lumMod val="75000"/>
                  </a:schemeClr>
                </a:solidFill>
                <a:latin typeface="Georgia" pitchFamily="18" charset="0"/>
              </a:rPr>
              <a:t>Colours</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343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As you make merchandise for your YouTube channel, it’s important to remember that you want to increase your brand recognition. </a:t>
            </a:r>
            <a:endParaRPr lang="en-IN" sz="2600" b="1" dirty="0" smtClean="0">
              <a:solidFill>
                <a:schemeClr val="bg2">
                  <a:lumMod val="25000"/>
                </a:schemeClr>
              </a:solidFill>
            </a:endParaRPr>
          </a:p>
          <a:p>
            <a:pPr marL="231775" lvl="0" indent="-231775">
              <a:spcBef>
                <a:spcPct val="0"/>
              </a:spcBef>
              <a:buFont typeface="Arial" pitchFamily="34" charset="0"/>
              <a:buChar char="•"/>
            </a:pPr>
            <a:r>
              <a:rPr lang="en-IN" sz="2600" b="1" dirty="0" smtClean="0">
                <a:solidFill>
                  <a:schemeClr val="bg2">
                    <a:lumMod val="25000"/>
                  </a:schemeClr>
                </a:solidFill>
              </a:rPr>
              <a:t>Using </a:t>
            </a:r>
            <a:r>
              <a:rPr lang="en-IN" sz="2600" b="1" dirty="0" smtClean="0">
                <a:solidFill>
                  <a:schemeClr val="bg2">
                    <a:lumMod val="25000"/>
                  </a:schemeClr>
                </a:solidFill>
              </a:rPr>
              <a:t>your channel’s brand </a:t>
            </a:r>
            <a:r>
              <a:rPr lang="en-IN" sz="2600" b="1" dirty="0" smtClean="0">
                <a:solidFill>
                  <a:schemeClr val="bg2">
                    <a:lumMod val="25000"/>
                  </a:schemeClr>
                </a:solidFill>
              </a:rPr>
              <a:t>colours </a:t>
            </a:r>
            <a:r>
              <a:rPr lang="en-IN" sz="2600" b="1" dirty="0" smtClean="0">
                <a:solidFill>
                  <a:schemeClr val="bg2">
                    <a:lumMod val="25000"/>
                  </a:schemeClr>
                </a:solidFill>
              </a:rPr>
              <a:t>can do that while making your merchandise more attractive and fun.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666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 Order </a:t>
            </a:r>
            <a:r>
              <a:rPr lang="en-IN" sz="3600" b="1" dirty="0" smtClean="0">
                <a:solidFill>
                  <a:schemeClr val="accent6">
                    <a:lumMod val="75000"/>
                  </a:schemeClr>
                </a:solidFill>
                <a:latin typeface="Georgia" pitchFamily="18" charset="0"/>
              </a:rPr>
              <a:t>Samples Before Promoting the Final Product</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09600" y="1962150"/>
            <a:ext cx="8001000" cy="2308324"/>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If you’re not sure about a t-shirt, mug, or other piece of </a:t>
            </a:r>
            <a:r>
              <a:rPr lang="en-IN" sz="2400" b="1" dirty="0" err="1" smtClean="0">
                <a:solidFill>
                  <a:schemeClr val="bg2">
                    <a:lumMod val="25000"/>
                  </a:schemeClr>
                </a:solidFill>
              </a:rPr>
              <a:t>merch</a:t>
            </a:r>
            <a:r>
              <a:rPr lang="en-IN" sz="2400" b="1" dirty="0" smtClean="0">
                <a:solidFill>
                  <a:schemeClr val="bg2">
                    <a:lumMod val="25000"/>
                  </a:schemeClr>
                </a:solidFill>
              </a:rPr>
              <a:t>, just order one for yourself before you start promoting it on your YouTube channel and on social media. </a:t>
            </a:r>
            <a:endParaRPr lang="en-IN" sz="2400" b="1" dirty="0" smtClean="0">
              <a:solidFill>
                <a:schemeClr val="bg2">
                  <a:lumMod val="25000"/>
                </a:schemeClr>
              </a:solidFill>
            </a:endParaRPr>
          </a:p>
          <a:p>
            <a:pPr marL="231775" lvl="0" indent="-231775">
              <a:spcBef>
                <a:spcPct val="0"/>
              </a:spcBef>
              <a:buFont typeface="Arial" pitchFamily="34" charset="0"/>
              <a:buChar char="•"/>
            </a:pPr>
            <a:r>
              <a:rPr lang="en-IN" sz="2400" b="1" dirty="0" smtClean="0">
                <a:solidFill>
                  <a:schemeClr val="bg2">
                    <a:lumMod val="25000"/>
                  </a:schemeClr>
                </a:solidFill>
              </a:rPr>
              <a:t>This </a:t>
            </a:r>
            <a:r>
              <a:rPr lang="en-IN" sz="2400" b="1" dirty="0" smtClean="0">
                <a:solidFill>
                  <a:schemeClr val="bg2">
                    <a:lumMod val="25000"/>
                  </a:schemeClr>
                </a:solidFill>
              </a:rPr>
              <a:t>is an inexpensive way to make sure that you’ve made the right choice for your products, and it’s a great way to start promoting them, too.</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1067</TotalTime>
  <Words>763</Words>
  <Application>Microsoft Office PowerPoint</Application>
  <PresentationFormat>On-screen Show (16:9)</PresentationFormat>
  <Paragraphs>38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72</cp:revision>
  <dcterms:created xsi:type="dcterms:W3CDTF">2017-04-01T05:57:38Z</dcterms:created>
  <dcterms:modified xsi:type="dcterms:W3CDTF">2017-06-02T08:50:45Z</dcterms:modified>
</cp:coreProperties>
</file>